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09"/>
  </p:normalViewPr>
  <p:slideViewPr>
    <p:cSldViewPr snapToGrid="0" snapToObjects="1">
      <p:cViewPr varScale="1">
        <p:scale>
          <a:sx n="122" d="100"/>
          <a:sy n="122" d="100"/>
        </p:scale>
        <p:origin x="16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B981-3EAB-4946-8D3A-5644AA0D3B20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05B0-3EC3-D545-A5DC-65FA37913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1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B981-3EAB-4946-8D3A-5644AA0D3B20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05B0-3EC3-D545-A5DC-65FA37913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6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B981-3EAB-4946-8D3A-5644AA0D3B20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05B0-3EC3-D545-A5DC-65FA37913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B981-3EAB-4946-8D3A-5644AA0D3B20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05B0-3EC3-D545-A5DC-65FA37913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69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B981-3EAB-4946-8D3A-5644AA0D3B20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05B0-3EC3-D545-A5DC-65FA37913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2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B981-3EAB-4946-8D3A-5644AA0D3B20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05B0-3EC3-D545-A5DC-65FA37913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5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B981-3EAB-4946-8D3A-5644AA0D3B20}" type="datetimeFigureOut">
              <a:rPr lang="en-US" smtClean="0"/>
              <a:t>2/26/19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05B0-3EC3-D545-A5DC-65FA37913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2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B981-3EAB-4946-8D3A-5644AA0D3B20}" type="datetimeFigureOut">
              <a:rPr lang="en-US" smtClean="0"/>
              <a:t>2/26/19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05B0-3EC3-D545-A5DC-65FA37913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9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B981-3EAB-4946-8D3A-5644AA0D3B20}" type="datetimeFigureOut">
              <a:rPr lang="en-US" smtClean="0"/>
              <a:t>2/26/19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05B0-3EC3-D545-A5DC-65FA37913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9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B981-3EAB-4946-8D3A-5644AA0D3B20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05B0-3EC3-D545-A5DC-65FA37913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8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B981-3EAB-4946-8D3A-5644AA0D3B20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05B0-3EC3-D545-A5DC-65FA37913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6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7B981-3EAB-4946-8D3A-5644AA0D3B20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405B0-3EC3-D545-A5DC-65FA37913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0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CFF1D-7D1F-3F4D-961A-3DBD24BDF1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C4AE98-9C01-C243-9B80-A72167C039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E6D5DB-4E52-F144-AE8A-F45BBB776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293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Buchanan</dc:creator>
  <cp:lastModifiedBy>Ryan Buchanan</cp:lastModifiedBy>
  <cp:revision>3</cp:revision>
  <dcterms:created xsi:type="dcterms:W3CDTF">2019-02-09T15:32:20Z</dcterms:created>
  <dcterms:modified xsi:type="dcterms:W3CDTF">2019-02-26T21:12:22Z</dcterms:modified>
</cp:coreProperties>
</file>